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7" r:id="rId11"/>
    <p:sldId id="265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51A12E8-1340-478E-B0A9-93A9146BA62C}" type="datetimeFigureOut">
              <a:rPr lang="en-US" smtClean="0"/>
              <a:pPr/>
              <a:t>10/21/2009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AAFC0D-A818-435A-8370-CF6F42E18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udson.waye\Desktop\Grade%206\Flight\Bernoulli%20Effect%20-%20Hair%20Dryer.wmv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udson.waye\My%20Documents\My%20Videos\Bernoulli___toilet_paper_roll.mp4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udson.waye\Desktop\Grade%206\Flight\hot%20air%20balloon%20particles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of Flight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Sectional Review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judson.waye\Local Settings\Temporary Internet Files\Content.IE5\OZNGFWZU\MCj0440389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447800"/>
            <a:ext cx="2743200" cy="2743201"/>
          </a:xfrm>
          <a:prstGeom prst="rect">
            <a:avLst/>
          </a:prstGeom>
          <a:noFill/>
        </p:spPr>
      </p:pic>
      <p:pic>
        <p:nvPicPr>
          <p:cNvPr id="1029" name="Picture 5" descr="C:\Documents and Settings\judson.waye\Local Settings\Temporary Internet Files\Content.IE5\Y54Y5IYX\MCj0441724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114800"/>
            <a:ext cx="2743200" cy="2743200"/>
          </a:xfrm>
          <a:prstGeom prst="rect">
            <a:avLst/>
          </a:prstGeom>
          <a:noFill/>
        </p:spPr>
      </p:pic>
      <p:pic>
        <p:nvPicPr>
          <p:cNvPr id="1030" name="Picture 6" descr="C:\Documents and Settings\judson.waye\Local Settings\Temporary Internet Files\Content.IE5\Y54Y5IYX\MCj0424206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2286000"/>
            <a:ext cx="1809750" cy="1193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udson.waye\Local Settings\Temporary Internet Files\Content.IE5\TG52IO82\MPj04054120000[1]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6800" y="1447800"/>
            <a:ext cx="6400800" cy="4572000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of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Dense Air Rises up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5791200" y="1600200"/>
            <a:ext cx="914400" cy="2895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057400" y="3810000"/>
            <a:ext cx="457200" cy="1219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Gravity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4876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Buoyancy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Bernoulli’s Principle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ernoulli Effect - Hair Dryer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2000" y="1751013"/>
            <a:ext cx="6858000" cy="4572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Bernoulli’s Principle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ir foi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16200000">
            <a:off x="2566987" y="-433387"/>
            <a:ext cx="3810000" cy="8334374"/>
          </a:xfrm>
        </p:spPr>
      </p:pic>
      <p:sp>
        <p:nvSpPr>
          <p:cNvPr id="5" name="Up Arrow 4"/>
          <p:cNvSpPr/>
          <p:nvPr/>
        </p:nvSpPr>
        <p:spPr>
          <a:xfrm>
            <a:off x="3962400" y="5181600"/>
            <a:ext cx="533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800600" y="5181600"/>
            <a:ext cx="533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5715000" y="5181600"/>
            <a:ext cx="533400" cy="1295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16002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Air Pressure Travels from</a:t>
            </a:r>
          </a:p>
          <a:p>
            <a:r>
              <a:rPr lang="en-US" sz="3600" dirty="0" smtClean="0"/>
              <a:t>High to Low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438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 Air speeds up it loses pressure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Bernoulli’s Principle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ernoulli___toilet_paper_roll.mp4.WMV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33600" y="2438400"/>
            <a:ext cx="4064000" cy="30480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Forces of flight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judson.waye\Local Settings\Temporary Internet Files\Content.IE5\OZNGFWZU\MCj0440389000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665412"/>
            <a:ext cx="2743200" cy="2743200"/>
          </a:xfrm>
          <a:prstGeom prst="rect">
            <a:avLst/>
          </a:prstGeom>
          <a:noFill/>
        </p:spPr>
      </p:pic>
      <p:sp>
        <p:nvSpPr>
          <p:cNvPr id="5" name="Up Arrow 4"/>
          <p:cNvSpPr/>
          <p:nvPr/>
        </p:nvSpPr>
        <p:spPr>
          <a:xfrm>
            <a:off x="3886200" y="2743200"/>
            <a:ext cx="5334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1981200" y="3962400"/>
            <a:ext cx="1066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410200" y="39624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3886200" y="4953000"/>
            <a:ext cx="4572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828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886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Thrust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59436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r>
              <a:rPr lang="en-US" dirty="0" smtClean="0"/>
              <a:t> (Gravity x Mass)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3810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Drag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Forces of flight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judson.waye\Local Settings\Temporary Internet Files\Content.IE5\OZNGFWZU\MCj04403890000[1]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665412"/>
            <a:ext cx="2743200" cy="2743200"/>
          </a:xfrm>
          <a:prstGeom prst="rect">
            <a:avLst/>
          </a:prstGeom>
          <a:noFill/>
        </p:spPr>
      </p:pic>
      <p:sp>
        <p:nvSpPr>
          <p:cNvPr id="5" name="Up Arrow 4"/>
          <p:cNvSpPr/>
          <p:nvPr/>
        </p:nvSpPr>
        <p:spPr>
          <a:xfrm>
            <a:off x="3886200" y="2743200"/>
            <a:ext cx="10668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2286000" y="39624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410200" y="3657600"/>
            <a:ext cx="1066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7200" y="49530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1828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886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Thrust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r>
              <a:rPr lang="en-US" dirty="0" smtClean="0"/>
              <a:t> (Gravity x Mass)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3810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are Forces?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Gravity</a:t>
            </a:r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Drag</a:t>
            </a:r>
          </a:p>
          <a:p>
            <a:r>
              <a:rPr lang="en-US" dirty="0" smtClean="0"/>
              <a:t>Lift</a:t>
            </a:r>
          </a:p>
          <a:p>
            <a:r>
              <a:rPr lang="en-US" dirty="0" smtClean="0"/>
              <a:t>Thrust</a:t>
            </a:r>
          </a:p>
          <a:p>
            <a:r>
              <a:rPr lang="en-US" dirty="0" smtClean="0"/>
              <a:t>Buoyancy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and Weight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Mass</a:t>
            </a:r>
          </a:p>
          <a:p>
            <a:r>
              <a:rPr lang="en-US" dirty="0" smtClean="0"/>
              <a:t>The amount of Matter in a substance</a:t>
            </a:r>
          </a:p>
          <a:p>
            <a:pPr lvl="1"/>
            <a:r>
              <a:rPr lang="en-US" dirty="0" smtClean="0"/>
              <a:t>Plain English – How much stuff is inside something</a:t>
            </a:r>
          </a:p>
          <a:p>
            <a:pPr lvl="1"/>
            <a:r>
              <a:rPr lang="en-US" dirty="0" smtClean="0"/>
              <a:t>Measured – kg or g (pounds for old fogies)</a:t>
            </a:r>
          </a:p>
          <a:p>
            <a:pPr lvl="1"/>
            <a:r>
              <a:rPr lang="en-US" dirty="0" smtClean="0"/>
              <a:t>Formula – Get on a Scale</a:t>
            </a:r>
          </a:p>
          <a:p>
            <a:endParaRPr lang="en-US" dirty="0" smtClean="0"/>
          </a:p>
          <a:p>
            <a:r>
              <a:rPr lang="en-US" dirty="0" smtClean="0"/>
              <a:t>Weight</a:t>
            </a:r>
          </a:p>
          <a:p>
            <a:r>
              <a:rPr lang="en-US" dirty="0" smtClean="0"/>
              <a:t>The Gravitational Pull on an Object</a:t>
            </a:r>
          </a:p>
          <a:p>
            <a:pPr lvl="1"/>
            <a:r>
              <a:rPr lang="en-US" dirty="0" smtClean="0"/>
              <a:t>Plain English – How much does Gravity pull you on the ground</a:t>
            </a:r>
          </a:p>
          <a:p>
            <a:pPr lvl="1"/>
            <a:r>
              <a:rPr lang="en-US" dirty="0" smtClean="0"/>
              <a:t>Measured – N (</a:t>
            </a:r>
            <a:r>
              <a:rPr lang="en-US" dirty="0" err="1" smtClean="0"/>
              <a:t>Newtons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Formula – Mass x Gravity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Associated with Mass</a:t>
            </a:r>
          </a:p>
          <a:p>
            <a:r>
              <a:rPr lang="en-US" dirty="0" smtClean="0"/>
              <a:t>Mass – How much stuff is in something</a:t>
            </a:r>
          </a:p>
          <a:p>
            <a:endParaRPr lang="en-US" dirty="0" smtClean="0"/>
          </a:p>
          <a:p>
            <a:r>
              <a:rPr lang="en-US" dirty="0" smtClean="0"/>
              <a:t>Density is one step beyond – it want to know how big that something is.</a:t>
            </a:r>
          </a:p>
          <a:p>
            <a:r>
              <a:rPr lang="en-US" dirty="0" smtClean="0"/>
              <a:t>Density – How much stuff is inside of a given size object</a:t>
            </a:r>
          </a:p>
          <a:p>
            <a:pPr lvl="1"/>
            <a:r>
              <a:rPr lang="en-US" dirty="0" smtClean="0"/>
              <a:t>Measured – g/cm3 or kg/m3</a:t>
            </a:r>
          </a:p>
          <a:p>
            <a:pPr lvl="1"/>
            <a:r>
              <a:rPr lang="en-US" dirty="0" smtClean="0"/>
              <a:t>Formula – mass x volume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Density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Density – Mass x Volume</a:t>
            </a:r>
          </a:p>
          <a:p>
            <a:r>
              <a:rPr lang="en-US" dirty="0" smtClean="0"/>
              <a:t>Mass – Measure on a Scale – g or kg</a:t>
            </a:r>
          </a:p>
          <a:p>
            <a:endParaRPr lang="en-US" dirty="0" smtClean="0"/>
          </a:p>
          <a:p>
            <a:r>
              <a:rPr lang="en-US" dirty="0" smtClean="0"/>
              <a:t>Volume – The 3D size of an object </a:t>
            </a:r>
          </a:p>
          <a:p>
            <a:pPr lvl="1"/>
            <a:r>
              <a:rPr lang="en-US" dirty="0" smtClean="0"/>
              <a:t>Area – 2D size of an object – so it is just adding one more side to the object</a:t>
            </a:r>
          </a:p>
          <a:p>
            <a:pPr lvl="1"/>
            <a:r>
              <a:rPr lang="en-US" dirty="0" smtClean="0"/>
              <a:t>Length x Width = Area</a:t>
            </a:r>
          </a:p>
          <a:p>
            <a:pPr lvl="1"/>
            <a:r>
              <a:rPr lang="en-US" dirty="0" smtClean="0"/>
              <a:t>Length x Width x Height = Volume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judson.waye\Local Settings\Temporary Internet Files\Content.IE5\TG52IO82\MPj04054120000[1]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6800" y="1447800"/>
            <a:ext cx="6400800" cy="4572000"/>
          </a:xfrm>
          <a:prstGeom prst="rect">
            <a:avLst/>
          </a:prstGeom>
          <a:noFill/>
          <a:ln>
            <a:noFill/>
          </a:ln>
          <a:effectLst>
            <a:outerShdw dist="50800" dir="5400000" algn="ctr" rotWithShape="0">
              <a:srgbClr val="000000"/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of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Hot Air inside the balloon makes the air particles spread apart from each other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the particles are over a bigger volume it is less dense.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Dense Air Rises up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Density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Air</a:t>
            </a:r>
            <a:br>
              <a:rPr lang="en-US" dirty="0" smtClean="0"/>
            </a:br>
            <a:r>
              <a:rPr lang="en-US" dirty="0" smtClean="0"/>
              <a:t>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670560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hot air balloon particle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62175" y="685800"/>
            <a:ext cx="4819650" cy="54864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</TotalTime>
  <Words>280</Words>
  <Application>Microsoft Office PowerPoint</Application>
  <PresentationFormat>On-screen Show (4:3)</PresentationFormat>
  <Paragraphs>79</Paragraphs>
  <Slides>13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Forces of Flight</vt:lpstr>
      <vt:lpstr>4 Forces of flight</vt:lpstr>
      <vt:lpstr>4 Forces of flight</vt:lpstr>
      <vt:lpstr>What’s are Forces?</vt:lpstr>
      <vt:lpstr>Mass and Weight</vt:lpstr>
      <vt:lpstr>Density</vt:lpstr>
      <vt:lpstr>Density</vt:lpstr>
      <vt:lpstr>Density of Air</vt:lpstr>
      <vt:lpstr>Density  Of Air Particles</vt:lpstr>
      <vt:lpstr>Density of Air</vt:lpstr>
      <vt:lpstr>Bernoulli’s Principle</vt:lpstr>
      <vt:lpstr>Bernoulli’s Principle</vt:lpstr>
      <vt:lpstr>Bernoulli’s Principle</vt:lpstr>
    </vt:vector>
  </TitlesOfParts>
  <Company>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of Flight</dc:title>
  <dc:creator>judson waye</dc:creator>
  <cp:lastModifiedBy>judson waye</cp:lastModifiedBy>
  <cp:revision>17</cp:revision>
  <dcterms:created xsi:type="dcterms:W3CDTF">2009-10-21T11:51:05Z</dcterms:created>
  <dcterms:modified xsi:type="dcterms:W3CDTF">2009-10-21T14:32:40Z</dcterms:modified>
</cp:coreProperties>
</file>