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0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0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3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232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23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6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69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9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7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5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5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6E45C-F8D8-44F6-862A-F6AF01EB03C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6749-AD84-48ED-88CA-F7EDD3B09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41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9EA24-DBB3-F05E-26C9-E5B262FB2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Grade 5 Final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E4F38-5DF1-07D0-C118-257DACCDD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3926502"/>
            <a:ext cx="9001462" cy="1655762"/>
          </a:xfrm>
        </p:spPr>
        <p:txBody>
          <a:bodyPr>
            <a:normAutofit/>
          </a:bodyPr>
          <a:lstStyle/>
          <a:p>
            <a:r>
              <a:rPr lang="en-US" sz="3600" dirty="0"/>
              <a:t>Term 3</a:t>
            </a:r>
          </a:p>
        </p:txBody>
      </p:sp>
    </p:spTree>
    <p:extLst>
      <p:ext uri="{BB962C8B-B14F-4D97-AF65-F5344CB8AC3E}">
        <p14:creationId xmlns:p14="http://schemas.microsoft.com/office/powerpoint/2010/main" val="6483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line, square&#10;&#10;Description automatically generated">
            <a:extLst>
              <a:ext uri="{FF2B5EF4-FFF2-40B4-BE49-F238E27FC236}">
                <a16:creationId xmlns:a16="http://schemas.microsoft.com/office/drawing/2014/main" id="{C291AF27-B6D3-4F7E-F91C-6A5637DAA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730" y="352469"/>
            <a:ext cx="7495232" cy="61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8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BD8B2A31-5764-8110-F710-9C05BBEEE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7" y="2170489"/>
            <a:ext cx="11134625" cy="251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8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1AB77AB6-F5E1-CC2E-FFCC-5643DE97D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60" y="2521974"/>
            <a:ext cx="10980126" cy="233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96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, algebra&#10;&#10;Description automatically generated">
            <a:extLst>
              <a:ext uri="{FF2B5EF4-FFF2-40B4-BE49-F238E27FC236}">
                <a16:creationId xmlns:a16="http://schemas.microsoft.com/office/drawing/2014/main" id="{9E7D577E-8C0E-2C80-0750-7D323AC6F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6" y="1710813"/>
            <a:ext cx="11234896" cy="329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7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F65000EE-FCAE-CD2D-3E6C-3B5979CB1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2" y="2197510"/>
            <a:ext cx="10968084" cy="292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05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DB8EDF6A-C159-F199-46EC-C1199F6FB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67" y="575359"/>
            <a:ext cx="11060466" cy="535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99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CBDF1FAA-37CC-2661-AFA8-255D92E6F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70" y="2109020"/>
            <a:ext cx="11351635" cy="320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12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23A36062-6B0A-1733-E149-2233A25A8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04" y="2580968"/>
            <a:ext cx="11211391" cy="236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1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B1E5606F-1D4B-C4C2-82DD-33B16F78B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7" y="1769806"/>
            <a:ext cx="11365001" cy="320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1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1DA39677-2610-BE57-DA5B-246F1B9FA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02" y="1769806"/>
            <a:ext cx="10972394" cy="309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5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91BCC7EC-B725-A4A0-AA98-D9D71DC68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684846"/>
            <a:ext cx="10961707" cy="54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6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4F4E2B2B-446F-2EBE-1347-4563E1B6D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9" y="1917291"/>
            <a:ext cx="11280641" cy="347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7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DDF61F66-0975-8872-095E-470851B58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22" y="2212258"/>
            <a:ext cx="10998739" cy="318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2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BA523D85-2609-AECD-5B7C-908A24A98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2" y="2182761"/>
            <a:ext cx="10826522" cy="31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5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creenshot, font&#10;&#10;Description automatically generated">
            <a:extLst>
              <a:ext uri="{FF2B5EF4-FFF2-40B4-BE49-F238E27FC236}">
                <a16:creationId xmlns:a16="http://schemas.microsoft.com/office/drawing/2014/main" id="{C4911910-CEBB-EA6E-0816-1CE10A1E8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9" y="1607574"/>
            <a:ext cx="11099184" cy="390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8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black text&#10;&#10;Description automatically generated with low confidence">
            <a:extLst>
              <a:ext uri="{FF2B5EF4-FFF2-40B4-BE49-F238E27FC236}">
                <a16:creationId xmlns:a16="http://schemas.microsoft.com/office/drawing/2014/main" id="{1EFCD597-25BA-889B-5EDE-5D50712A1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09" y="1533832"/>
            <a:ext cx="10954430" cy="392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77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6</Words>
  <Application>Microsoft Office PowerPoint</Application>
  <PresentationFormat>Widescreen</PresentationFormat>
  <Paragraphs>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Bookman Old Style</vt:lpstr>
      <vt:lpstr>Rockwell</vt:lpstr>
      <vt:lpstr>Damask</vt:lpstr>
      <vt:lpstr>Grade 5 Final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Final Assessment</dc:title>
  <dc:creator>Mutch, Shayla (ASD-N)</dc:creator>
  <cp:lastModifiedBy>Mutch, Shayla (ASD-N)</cp:lastModifiedBy>
  <cp:revision>1</cp:revision>
  <dcterms:created xsi:type="dcterms:W3CDTF">2023-05-28T13:19:32Z</dcterms:created>
  <dcterms:modified xsi:type="dcterms:W3CDTF">2023-05-28T13:38:51Z</dcterms:modified>
</cp:coreProperties>
</file>