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74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26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11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1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3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0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4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1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4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0F74-7384-41D4-9170-C92E3B31F51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9DB2B4-39F9-418F-AF99-33F524D6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CE72-B79B-24C8-07E0-76644122D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38" y="2404534"/>
            <a:ext cx="8569465" cy="1646302"/>
          </a:xfrm>
        </p:spPr>
        <p:txBody>
          <a:bodyPr/>
          <a:lstStyle/>
          <a:p>
            <a:r>
              <a:rPr lang="en-US" sz="7200" dirty="0"/>
              <a:t>Grade 4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AC426-9CD2-722C-CD78-5AF0B8B34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0203" y="4050836"/>
            <a:ext cx="2978134" cy="1096899"/>
          </a:xfrm>
        </p:spPr>
        <p:txBody>
          <a:bodyPr>
            <a:normAutofit/>
          </a:bodyPr>
          <a:lstStyle/>
          <a:p>
            <a:r>
              <a:rPr lang="en-US" sz="5400" dirty="0"/>
              <a:t>Term 3</a:t>
            </a:r>
          </a:p>
        </p:txBody>
      </p:sp>
    </p:spTree>
    <p:extLst>
      <p:ext uri="{BB962C8B-B14F-4D97-AF65-F5344CB8AC3E}">
        <p14:creationId xmlns:p14="http://schemas.microsoft.com/office/powerpoint/2010/main" val="323040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16352667-0A91-7BF5-2762-64545E4DA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0" y="1648918"/>
            <a:ext cx="10832238" cy="38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st&#10;&#10;Description automatically generated with low confidence">
            <a:extLst>
              <a:ext uri="{FF2B5EF4-FFF2-40B4-BE49-F238E27FC236}">
                <a16:creationId xmlns:a16="http://schemas.microsoft.com/office/drawing/2014/main" id="{414E2592-078E-66B6-BFC7-3BB6FBF86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78" y="157144"/>
            <a:ext cx="9062751" cy="65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8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6B4951EC-792E-A03E-B47D-4C25D22A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8" y="1334125"/>
            <a:ext cx="11341803" cy="45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algebra&#10;&#10;Description automatically generated">
            <a:extLst>
              <a:ext uri="{FF2B5EF4-FFF2-40B4-BE49-F238E27FC236}">
                <a16:creationId xmlns:a16="http://schemas.microsoft.com/office/drawing/2014/main" id="{77B5458F-619C-B089-0441-AE71DA1FF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8" y="1122744"/>
            <a:ext cx="11725104" cy="34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0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algebra&#10;&#10;Description automatically generated">
            <a:extLst>
              <a:ext uri="{FF2B5EF4-FFF2-40B4-BE49-F238E27FC236}">
                <a16:creationId xmlns:a16="http://schemas.microsoft.com/office/drawing/2014/main" id="{B19588E9-8348-E7DA-32F8-9605CF973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7" y="1643604"/>
            <a:ext cx="11610485" cy="33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6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line, font&#10;&#10;Description automatically generated">
            <a:extLst>
              <a:ext uri="{FF2B5EF4-FFF2-40B4-BE49-F238E27FC236}">
                <a16:creationId xmlns:a16="http://schemas.microsoft.com/office/drawing/2014/main" id="{4B1151C5-CA8A-F715-5B79-AE6D9F36D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6" y="1909823"/>
            <a:ext cx="11517018" cy="32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16DD957C-576B-430A-AF77-6DA5CECEC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2" y="1708879"/>
            <a:ext cx="11960623" cy="34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4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D01FB72C-8F62-EE5C-4DB5-C6383E4F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5" y="1943843"/>
            <a:ext cx="11598369" cy="29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0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4F39E64E-D9B9-DBDE-150D-64CD4A2A2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1" b="31263"/>
          <a:stretch/>
        </p:blipFill>
        <p:spPr bwMode="auto">
          <a:xfrm>
            <a:off x="277091" y="1645170"/>
            <a:ext cx="11637817" cy="35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3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1874CC29-AD2F-9F06-2F01-ED6CEA757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9" y="1915621"/>
            <a:ext cx="11449041" cy="30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text, line, diagram&#10;&#10;Description automatically generated">
            <a:extLst>
              <a:ext uri="{FF2B5EF4-FFF2-40B4-BE49-F238E27FC236}">
                <a16:creationId xmlns:a16="http://schemas.microsoft.com/office/drawing/2014/main" id="{6E0F2025-8189-45A9-68BE-00E8DE12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0" y="1753850"/>
            <a:ext cx="11674124" cy="39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9B01595F-27F4-BB9B-EECA-CA3208E80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8" y="1904337"/>
            <a:ext cx="11392803" cy="30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240EB74A-D324-6CB2-ADB7-FA987507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1" y="1828801"/>
            <a:ext cx="11027417" cy="29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diagram, rectangle, line&#10;&#10;Description automatically generated">
            <a:extLst>
              <a:ext uri="{FF2B5EF4-FFF2-40B4-BE49-F238E27FC236}">
                <a16:creationId xmlns:a16="http://schemas.microsoft.com/office/drawing/2014/main" id="{9D3783C8-7381-94AA-A66E-5CFFD918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677110"/>
            <a:ext cx="11188396" cy="55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55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5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Grade 4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4 Assessment</dc:title>
  <dc:creator>Mutch, Shayla (ASD-N)</dc:creator>
  <cp:lastModifiedBy>Mutch, Shayla (ASD-N)</cp:lastModifiedBy>
  <cp:revision>1</cp:revision>
  <dcterms:created xsi:type="dcterms:W3CDTF">2023-05-28T13:54:46Z</dcterms:created>
  <dcterms:modified xsi:type="dcterms:W3CDTF">2023-05-28T14:27:16Z</dcterms:modified>
</cp:coreProperties>
</file>