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tch, Shayla (ASD-N)" userId="cf6d69cf-6c9c-43a6-81ef-d3375c0c88ef" providerId="ADAL" clId="{48C818DA-FFB4-4B12-A34F-D0FC9EE2796C}"/>
    <pc:docChg chg="custSel delSld modSld">
      <pc:chgData name="Mutch, Shayla (ASD-N)" userId="cf6d69cf-6c9c-43a6-81ef-d3375c0c88ef" providerId="ADAL" clId="{48C818DA-FFB4-4B12-A34F-D0FC9EE2796C}" dt="2023-06-05T12:25:05.681" v="3" actId="47"/>
      <pc:docMkLst>
        <pc:docMk/>
      </pc:docMkLst>
      <pc:sldChg chg="delSp mod">
        <pc:chgData name="Mutch, Shayla (ASD-N)" userId="cf6d69cf-6c9c-43a6-81ef-d3375c0c88ef" providerId="ADAL" clId="{48C818DA-FFB4-4B12-A34F-D0FC9EE2796C}" dt="2023-06-05T12:25:01.770" v="0" actId="478"/>
        <pc:sldMkLst>
          <pc:docMk/>
          <pc:sldMk cId="2792845469" sldId="256"/>
        </pc:sldMkLst>
        <pc:picChg chg="del">
          <ac:chgData name="Mutch, Shayla (ASD-N)" userId="cf6d69cf-6c9c-43a6-81ef-d3375c0c88ef" providerId="ADAL" clId="{48C818DA-FFB4-4B12-A34F-D0FC9EE2796C}" dt="2023-06-05T12:25:01.770" v="0" actId="478"/>
          <ac:picMkLst>
            <pc:docMk/>
            <pc:sldMk cId="2792845469" sldId="256"/>
            <ac:picMk id="10" creationId="{F6EE1282-DB15-6D3F-FCDD-8EF1AEC020FE}"/>
          </ac:picMkLst>
        </pc:picChg>
      </pc:sldChg>
      <pc:sldChg chg="del">
        <pc:chgData name="Mutch, Shayla (ASD-N)" userId="cf6d69cf-6c9c-43a6-81ef-d3375c0c88ef" providerId="ADAL" clId="{48C818DA-FFB4-4B12-A34F-D0FC9EE2796C}" dt="2023-06-05T12:25:03.355" v="1" actId="47"/>
        <pc:sldMkLst>
          <pc:docMk/>
          <pc:sldMk cId="2059783601" sldId="258"/>
        </pc:sldMkLst>
      </pc:sldChg>
      <pc:sldChg chg="del">
        <pc:chgData name="Mutch, Shayla (ASD-N)" userId="cf6d69cf-6c9c-43a6-81ef-d3375c0c88ef" providerId="ADAL" clId="{48C818DA-FFB4-4B12-A34F-D0FC9EE2796C}" dt="2023-06-05T12:25:05.681" v="3" actId="47"/>
        <pc:sldMkLst>
          <pc:docMk/>
          <pc:sldMk cId="2917659998" sldId="259"/>
        </pc:sldMkLst>
      </pc:sldChg>
      <pc:sldChg chg="del">
        <pc:chgData name="Mutch, Shayla (ASD-N)" userId="cf6d69cf-6c9c-43a6-81ef-d3375c0c88ef" providerId="ADAL" clId="{48C818DA-FFB4-4B12-A34F-D0FC9EE2796C}" dt="2023-06-05T12:25:04.565" v="2" actId="47"/>
        <pc:sldMkLst>
          <pc:docMk/>
          <pc:sldMk cId="1686266516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9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0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56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22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1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3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1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E9D7B4-B303-418D-82A2-7990FD75E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A splash of colors on a white surface">
            <a:extLst>
              <a:ext uri="{FF2B5EF4-FFF2-40B4-BE49-F238E27FC236}">
                <a16:creationId xmlns:a16="http://schemas.microsoft.com/office/drawing/2014/main" id="{ED262AAC-196D-DDB3-C6D9-873DC70363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7" b="22603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45469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Trade Gothic Next Cond</vt:lpstr>
      <vt:lpstr>Trade Gothic Next Light</vt:lpstr>
      <vt:lpstr>AfterglowVTI</vt:lpstr>
      <vt:lpstr>PowerPoint Presentation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Mutch, Shayla (ASD-N)</dc:creator>
  <cp:lastModifiedBy>Mutch, Shayla (ASD-N)</cp:lastModifiedBy>
  <cp:revision>1</cp:revision>
  <dcterms:created xsi:type="dcterms:W3CDTF">2023-06-05T12:19:59Z</dcterms:created>
  <dcterms:modified xsi:type="dcterms:W3CDTF">2023-06-05T12:25:10Z</dcterms:modified>
</cp:coreProperties>
</file>