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7" r:id="rId14"/>
    <p:sldId id="271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3" r:id="rId32"/>
    <p:sldId id="29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740" y="1487606"/>
            <a:ext cx="8825658" cy="1447327"/>
          </a:xfrm>
        </p:spPr>
        <p:txBody>
          <a:bodyPr/>
          <a:lstStyle/>
          <a:p>
            <a:r>
              <a:rPr lang="en-US" sz="8800" dirty="0"/>
              <a:t>Grade 5 Math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3271728" y="3251299"/>
            <a:ext cx="8825658" cy="3694014"/>
          </a:xfrm>
        </p:spPr>
        <p:txBody>
          <a:bodyPr>
            <a:noAutofit/>
          </a:bodyPr>
          <a:lstStyle/>
          <a:p>
            <a:r>
              <a:rPr lang="en-US" sz="3200" dirty="0"/>
              <a:t>Practice ASSESSMENTS  Questions</a:t>
            </a:r>
          </a:p>
          <a:p>
            <a:r>
              <a:rPr lang="en-US" sz="3200" dirty="0"/>
              <a:t>Part Two</a:t>
            </a:r>
          </a:p>
        </p:txBody>
      </p:sp>
    </p:spTree>
    <p:extLst>
      <p:ext uri="{BB962C8B-B14F-4D97-AF65-F5344CB8AC3E}">
        <p14:creationId xmlns:p14="http://schemas.microsoft.com/office/powerpoint/2010/main" val="405679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1" y="1338368"/>
            <a:ext cx="11412330" cy="31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668987"/>
            <a:ext cx="11618794" cy="3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7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5" y="1453853"/>
            <a:ext cx="11577659" cy="36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3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8" y="1155102"/>
            <a:ext cx="11245264" cy="27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8" y="932515"/>
            <a:ext cx="11354238" cy="34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1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3" y="1368061"/>
            <a:ext cx="11504250" cy="28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3" y="1122029"/>
            <a:ext cx="11202340" cy="31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3" y="461676"/>
            <a:ext cx="10641110" cy="59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7" y="1165811"/>
            <a:ext cx="11424600" cy="33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6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5" y="979234"/>
            <a:ext cx="11465357" cy="30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5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1" y="915459"/>
            <a:ext cx="11567200" cy="46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7" y="753883"/>
            <a:ext cx="11286498" cy="49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0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9" y="1378424"/>
            <a:ext cx="11569018" cy="30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2" y="982985"/>
            <a:ext cx="11367944" cy="33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4" y="1123484"/>
            <a:ext cx="11201182" cy="39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85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8" y="1094834"/>
            <a:ext cx="11577144" cy="25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3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9" y="862352"/>
            <a:ext cx="11544706" cy="34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56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8" y="1039772"/>
            <a:ext cx="11319062" cy="34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18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5" y="1062134"/>
            <a:ext cx="11249694" cy="24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0" y="974543"/>
            <a:ext cx="11239793" cy="44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27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4" y="1169019"/>
            <a:ext cx="11542427" cy="29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9" y="1447380"/>
            <a:ext cx="11433162" cy="28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2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7" y="1617370"/>
            <a:ext cx="11481859" cy="270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7" y="1433903"/>
            <a:ext cx="11598208" cy="28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8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7" y="898946"/>
            <a:ext cx="11280397" cy="49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3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9" y="1257837"/>
            <a:ext cx="11411932" cy="38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0" y="1287899"/>
            <a:ext cx="11607524" cy="29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2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2" y="1401745"/>
            <a:ext cx="11477196" cy="33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9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ea93f6-c80f-4a29-9b70-a46245a9a402">
      <Terms xmlns="http://schemas.microsoft.com/office/infopath/2007/PartnerControls"/>
    </lcf76f155ced4ddcb4097134ff3c332f>
    <TaxCatchAll xmlns="5f5e7d78-470b-467e-a2bc-839fe940fa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E44CF8E3B63478FA2FBCE56856880" ma:contentTypeVersion="12" ma:contentTypeDescription="Create a new document." ma:contentTypeScope="" ma:versionID="a18ff5ed6df23c59094d82193bf203cb">
  <xsd:schema xmlns:xsd="http://www.w3.org/2001/XMLSchema" xmlns:xs="http://www.w3.org/2001/XMLSchema" xmlns:p="http://schemas.microsoft.com/office/2006/metadata/properties" xmlns:ns2="0aea93f6-c80f-4a29-9b70-a46245a9a402" xmlns:ns3="5f5e7d78-470b-467e-a2bc-839fe940fac2" targetNamespace="http://schemas.microsoft.com/office/2006/metadata/properties" ma:root="true" ma:fieldsID="54ae685135da8a8dd082403b19d401fe" ns2:_="" ns3:_="">
    <xsd:import namespace="0aea93f6-c80f-4a29-9b70-a46245a9a402"/>
    <xsd:import namespace="5f5e7d78-470b-467e-a2bc-839fe940fa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a93f6-c80f-4a29-9b70-a46245a9a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e7d78-470b-467e-a2bc-839fe940fac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2a2a9a7-5694-474a-a70b-6503208fb7de}" ma:internalName="TaxCatchAll" ma:showField="CatchAllData" ma:web="5f5e7d78-470b-467e-a2bc-839fe940fa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AE5B6A-A363-415C-9F43-9D1921D6630B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5f5e7d78-470b-467e-a2bc-839fe940fac2"/>
    <ds:schemaRef ds:uri="0aea93f6-c80f-4a29-9b70-a46245a9a40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A3E6B4-236E-487E-9F9A-18BA16998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D0730F-DDC4-4376-A594-73D3832F8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a93f6-c80f-4a29-9b70-a46245a9a402"/>
    <ds:schemaRef ds:uri="5f5e7d78-470b-467e-a2bc-839fe940fa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8</Words>
  <Application>Microsoft Office PowerPoint</Application>
  <PresentationFormat>Widescreen</PresentationFormat>
  <Paragraphs>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</vt:lpstr>
      <vt:lpstr>Grade 5 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5 Math</dc:title>
  <dc:creator>Mutch, Shayla (ASD-N)</dc:creator>
  <cp:lastModifiedBy>Mutch, Shayla (ASD-N)</cp:lastModifiedBy>
  <cp:revision>8</cp:revision>
  <dcterms:created xsi:type="dcterms:W3CDTF">2022-04-24T16:54:08Z</dcterms:created>
  <dcterms:modified xsi:type="dcterms:W3CDTF">2023-04-27T11:44:10Z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0x01010033EE44CF8E3B63478FA2FBCE56856880</vt:lpwstr>
  </property>
  <property fmtid="{D5CDD505-2E9C-101B-9397-08002B2CF9AE}" pid="3" name="MediaServiceImageTags">
    <vt:lpwstr/>
  </property>
</Properties>
</file>