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7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tch, Shayla (ASD-N)" userId="cf6d69cf-6c9c-43a6-81ef-d3375c0c88ef" providerId="ADAL" clId="{AECD06F7-9549-4973-8E1F-1727201D46F5}"/>
    <pc:docChg chg="mod">
      <pc:chgData name="Mutch, Shayla (ASD-N)" userId="cf6d69cf-6c9c-43a6-81ef-d3375c0c88ef" providerId="ADAL" clId="{AECD06F7-9549-4973-8E1F-1727201D46F5}" dt="2023-04-27T11:46:13.928" v="0"/>
      <pc:docMkLst>
        <pc:docMk/>
      </pc:docMkLst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21" name="Group 11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22" name="Rectangle 12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13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en-US" sz="6000">
                <a:solidFill>
                  <a:schemeClr val="tx2"/>
                </a:solidFill>
              </a:rPr>
              <a:t>grade 5 math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79" y="4427183"/>
            <a:ext cx="7379502" cy="522928"/>
          </a:xfrm>
        </p:spPr>
        <p:txBody>
          <a:bodyPr vert="horz" lIns="91440" tIns="91440" rIns="91440" bIns="91440" rtlCol="0">
            <a:normAutofit/>
          </a:bodyPr>
          <a:lstStyle/>
          <a:p>
            <a:pPr algn="ctr">
              <a:lnSpc>
                <a:spcPct val="110000"/>
              </a:lnSpc>
            </a:pPr>
            <a:endParaRPr lang="en-US" sz="600">
              <a:solidFill>
                <a:srgbClr val="000000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sz="600" b="1">
                <a:solidFill>
                  <a:srgbClr val="000000"/>
                </a:solidFill>
              </a:rPr>
              <a:t>Part One</a:t>
            </a:r>
          </a:p>
        </p:txBody>
      </p:sp>
      <p:cxnSp>
        <p:nvCxnSpPr>
          <p:cNvPr id="24" name="Straight Connector 15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7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19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41" y="455829"/>
            <a:ext cx="11591059" cy="488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0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4" y="1844105"/>
            <a:ext cx="11696199" cy="434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42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59" y="827697"/>
            <a:ext cx="11716446" cy="41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82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59" y="837224"/>
            <a:ext cx="11753074" cy="410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7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9" y="970281"/>
            <a:ext cx="11587667" cy="44628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837951-B492-3170-C6B0-AE3547E87CAE}"/>
              </a:ext>
            </a:extLst>
          </p:cNvPr>
          <p:cNvSpPr txBox="1"/>
          <p:nvPr/>
        </p:nvSpPr>
        <p:spPr>
          <a:xfrm>
            <a:off x="4724400" y="3200400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1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96" y="338945"/>
            <a:ext cx="11605523" cy="529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8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58" y="479273"/>
            <a:ext cx="11692421" cy="504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86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19" y="249728"/>
            <a:ext cx="11731524" cy="556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318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56" y="125483"/>
            <a:ext cx="8366078" cy="65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491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16" y="740342"/>
            <a:ext cx="11527617" cy="436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77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1" y="371645"/>
            <a:ext cx="11763412" cy="533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3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56" y="572341"/>
            <a:ext cx="11625022" cy="473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7414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EE44CF8E3B63478FA2FBCE56856880" ma:contentTypeVersion="12" ma:contentTypeDescription="Create a new document." ma:contentTypeScope="" ma:versionID="a18ff5ed6df23c59094d82193bf203cb">
  <xsd:schema xmlns:xsd="http://www.w3.org/2001/XMLSchema" xmlns:xs="http://www.w3.org/2001/XMLSchema" xmlns:p="http://schemas.microsoft.com/office/2006/metadata/properties" xmlns:ns2="0aea93f6-c80f-4a29-9b70-a46245a9a402" xmlns:ns3="5f5e7d78-470b-467e-a2bc-839fe940fac2" targetNamespace="http://schemas.microsoft.com/office/2006/metadata/properties" ma:root="true" ma:fieldsID="54ae685135da8a8dd082403b19d401fe" ns2:_="" ns3:_="">
    <xsd:import namespace="0aea93f6-c80f-4a29-9b70-a46245a9a402"/>
    <xsd:import namespace="5f5e7d78-470b-467e-a2bc-839fe940fa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a93f6-c80f-4a29-9b70-a46245a9a4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f95d1645-1b78-4f08-b297-5a94c230cb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e7d78-470b-467e-a2bc-839fe940fac2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f2a2a9a7-5694-474a-a70b-6503208fb7de}" ma:internalName="TaxCatchAll" ma:showField="CatchAllData" ma:web="5f5e7d78-470b-467e-a2bc-839fe940fa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aea93f6-c80f-4a29-9b70-a46245a9a402">
      <Terms xmlns="http://schemas.microsoft.com/office/infopath/2007/PartnerControls"/>
    </lcf76f155ced4ddcb4097134ff3c332f>
    <TaxCatchAll xmlns="5f5e7d78-470b-467e-a2bc-839fe940fac2" xsi:nil="true"/>
  </documentManagement>
</p:properties>
</file>

<file path=customXml/itemProps1.xml><?xml version="1.0" encoding="utf-8"?>
<ds:datastoreItem xmlns:ds="http://schemas.openxmlformats.org/officeDocument/2006/customXml" ds:itemID="{50DE136C-A7E4-4062-984E-C0CFE2D7A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ea93f6-c80f-4a29-9b70-a46245a9a402"/>
    <ds:schemaRef ds:uri="5f5e7d78-470b-467e-a2bc-839fe940fa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54092F-7607-4A1F-81EC-7EF8CC6118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7D086D-B686-4C26-B9B7-3FF8B4C2340D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5f5e7d78-470b-467e-a2bc-839fe940fac2"/>
    <ds:schemaRef ds:uri="0aea93f6-c80f-4a29-9b70-a46245a9a40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</TotalTime>
  <Words>5</Words>
  <Application>Microsoft Office PowerPoint</Application>
  <PresentationFormat>Widescreen</PresentationFormat>
  <Paragraphs>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grade 5 math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Anglophone School Districts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5 Math</dc:title>
  <dc:creator>Mutch, Shayla (ASD-N)</dc:creator>
  <cp:lastModifiedBy>Mutch, Shayla (ASD-N)</cp:lastModifiedBy>
  <cp:revision>3</cp:revision>
  <dcterms:created xsi:type="dcterms:W3CDTF">2022-04-24T16:28:31Z</dcterms:created>
  <dcterms:modified xsi:type="dcterms:W3CDTF">2023-04-27T11:46:23Z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0x01010033EE44CF8E3B63478FA2FBCE56856880</vt:lpwstr>
  </property>
  <property fmtid="{D5CDD505-2E9C-101B-9397-08002B2CF9AE}" pid="3" name="MediaServiceImageTags">
    <vt:lpwstr/>
  </property>
</Properties>
</file>